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ese Seah" userId="fedf8fce17fc6812" providerId="LiveId" clId="{141DCC3E-624E-42A7-8B1B-6E7668D307D4}"/>
    <pc:docChg chg="undo custSel addSld modSld">
      <pc:chgData name="Reese Seah" userId="fedf8fce17fc6812" providerId="LiveId" clId="{141DCC3E-624E-42A7-8B1B-6E7668D307D4}" dt="2017-09-14T17:48:54.477" v="625" actId="1076"/>
      <pc:docMkLst>
        <pc:docMk/>
      </pc:docMkLst>
      <pc:sldChg chg="addSp delSp modSp modAnim">
        <pc:chgData name="Reese Seah" userId="fedf8fce17fc6812" providerId="LiveId" clId="{141DCC3E-624E-42A7-8B1B-6E7668D307D4}" dt="2017-09-14T17:48:54.477" v="625" actId="1076"/>
        <pc:sldMkLst>
          <pc:docMk/>
          <pc:sldMk cId="4283278133" sldId="257"/>
        </pc:sldMkLst>
        <pc:picChg chg="add del mod">
          <ac:chgData name="Reese Seah" userId="fedf8fce17fc6812" providerId="LiveId" clId="{141DCC3E-624E-42A7-8B1B-6E7668D307D4}" dt="2017-09-14T16:34:20.620" v="18" actId="478"/>
          <ac:picMkLst>
            <pc:docMk/>
            <pc:sldMk cId="4283278133" sldId="257"/>
            <ac:picMk id="4" creationId="{3CEABEC9-E6A9-43F0-BAC0-00A79AA97E91}"/>
          </ac:picMkLst>
        </pc:picChg>
        <pc:picChg chg="mod ord">
          <ac:chgData name="Reese Seah" userId="fedf8fce17fc6812" providerId="LiveId" clId="{141DCC3E-624E-42A7-8B1B-6E7668D307D4}" dt="2017-09-14T17:48:54.477" v="625" actId="1076"/>
          <ac:picMkLst>
            <pc:docMk/>
            <pc:sldMk cId="4283278133" sldId="257"/>
            <ac:picMk id="5" creationId="{56B7522B-E93A-4E2C-A75A-7EBCFA0D3B2E}"/>
          </ac:picMkLst>
        </pc:picChg>
        <pc:picChg chg="add del mod">
          <ac:chgData name="Reese Seah" userId="fedf8fce17fc6812" providerId="LiveId" clId="{141DCC3E-624E-42A7-8B1B-6E7668D307D4}" dt="2017-09-14T16:34:18.897" v="17" actId="478"/>
          <ac:picMkLst>
            <pc:docMk/>
            <pc:sldMk cId="4283278133" sldId="257"/>
            <ac:picMk id="7" creationId="{869DACD8-BABD-4191-9331-7296BC97C3FE}"/>
          </ac:picMkLst>
        </pc:picChg>
        <pc:picChg chg="del">
          <ac:chgData name="Reese Seah" userId="fedf8fce17fc6812" providerId="LiveId" clId="{141DCC3E-624E-42A7-8B1B-6E7668D307D4}" dt="2017-09-14T16:31:23.738" v="3" actId="478"/>
          <ac:picMkLst>
            <pc:docMk/>
            <pc:sldMk cId="4283278133" sldId="257"/>
            <ac:picMk id="9" creationId="{ECCE2387-8BB0-4E95-AA56-393452BF603C}"/>
          </ac:picMkLst>
        </pc:picChg>
        <pc:picChg chg="add mod">
          <ac:chgData name="Reese Seah" userId="fedf8fce17fc6812" providerId="LiveId" clId="{141DCC3E-624E-42A7-8B1B-6E7668D307D4}" dt="2017-09-14T16:37:51.719" v="48" actId="1076"/>
          <ac:picMkLst>
            <pc:docMk/>
            <pc:sldMk cId="4283278133" sldId="257"/>
            <ac:picMk id="10" creationId="{B09CFB7F-5F58-4AD3-AE60-1718096A922B}"/>
          </ac:picMkLst>
        </pc:picChg>
        <pc:picChg chg="add mod">
          <ac:chgData name="Reese Seah" userId="fedf8fce17fc6812" providerId="LiveId" clId="{141DCC3E-624E-42A7-8B1B-6E7668D307D4}" dt="2017-09-14T16:37:48.275" v="47" actId="14100"/>
          <ac:picMkLst>
            <pc:docMk/>
            <pc:sldMk cId="4283278133" sldId="257"/>
            <ac:picMk id="11" creationId="{69B54759-9C93-4827-B3C3-C7C371E9936E}"/>
          </ac:picMkLst>
        </pc:picChg>
        <pc:picChg chg="del">
          <ac:chgData name="Reese Seah" userId="fedf8fce17fc6812" providerId="LiveId" clId="{141DCC3E-624E-42A7-8B1B-6E7668D307D4}" dt="2017-09-14T16:31:26.680" v="4" actId="478"/>
          <ac:picMkLst>
            <pc:docMk/>
            <pc:sldMk cId="4283278133" sldId="257"/>
            <ac:picMk id="13" creationId="{B3DFE2C0-ECF1-4876-96A6-7D10ED110881}"/>
          </ac:picMkLst>
        </pc:picChg>
      </pc:sldChg>
      <pc:sldChg chg="addSp delSp modSp delAnim modAnim">
        <pc:chgData name="Reese Seah" userId="fedf8fce17fc6812" providerId="LiveId" clId="{141DCC3E-624E-42A7-8B1B-6E7668D307D4}" dt="2017-09-14T17:41:07.100" v="452" actId="1076"/>
        <pc:sldMkLst>
          <pc:docMk/>
          <pc:sldMk cId="2884842889" sldId="258"/>
        </pc:sldMkLst>
        <pc:spChg chg="del">
          <ac:chgData name="Reese Seah" userId="fedf8fce17fc6812" providerId="LiveId" clId="{141DCC3E-624E-42A7-8B1B-6E7668D307D4}" dt="2017-09-14T17:33:44.504" v="379" actId="478"/>
          <ac:spMkLst>
            <pc:docMk/>
            <pc:sldMk cId="2884842889" sldId="258"/>
            <ac:spMk id="3" creationId="{88DF250B-470A-4808-AD7B-06EC37063661}"/>
          </ac:spMkLst>
        </pc:spChg>
        <pc:picChg chg="add del">
          <ac:chgData name="Reese Seah" userId="fedf8fce17fc6812" providerId="LiveId" clId="{141DCC3E-624E-42A7-8B1B-6E7668D307D4}" dt="2017-09-14T16:35:35.495" v="32" actId="478"/>
          <ac:picMkLst>
            <pc:docMk/>
            <pc:sldMk cId="2884842889" sldId="258"/>
            <ac:picMk id="4" creationId="{4E614755-BA3F-4B0D-BACF-291C77280136}"/>
          </ac:picMkLst>
        </pc:picChg>
        <pc:picChg chg="add del mod">
          <ac:chgData name="Reese Seah" userId="fedf8fce17fc6812" providerId="LiveId" clId="{141DCC3E-624E-42A7-8B1B-6E7668D307D4}" dt="2017-09-14T16:35:39.229" v="34" actId="478"/>
          <ac:picMkLst>
            <pc:docMk/>
            <pc:sldMk cId="2884842889" sldId="258"/>
            <ac:picMk id="5" creationId="{29090A8F-E840-481B-A213-8D8BB4CB03B0}"/>
          </ac:picMkLst>
        </pc:picChg>
        <pc:picChg chg="add mod">
          <ac:chgData name="Reese Seah" userId="fedf8fce17fc6812" providerId="LiveId" clId="{141DCC3E-624E-42A7-8B1B-6E7668D307D4}" dt="2017-09-14T17:34:20.033" v="385" actId="1076"/>
          <ac:picMkLst>
            <pc:docMk/>
            <pc:sldMk cId="2884842889" sldId="258"/>
            <ac:picMk id="7" creationId="{64DF5714-372C-415E-AD69-225A06976757}"/>
          </ac:picMkLst>
        </pc:picChg>
        <pc:picChg chg="add mod">
          <ac:chgData name="Reese Seah" userId="fedf8fce17fc6812" providerId="LiveId" clId="{141DCC3E-624E-42A7-8B1B-6E7668D307D4}" dt="2017-09-14T17:37:25.432" v="421" actId="1076"/>
          <ac:picMkLst>
            <pc:docMk/>
            <pc:sldMk cId="2884842889" sldId="258"/>
            <ac:picMk id="8" creationId="{9441DED4-6D7B-4B4B-AC00-719AB83A74E5}"/>
          </ac:picMkLst>
        </pc:picChg>
        <pc:picChg chg="add del mod">
          <ac:chgData name="Reese Seah" userId="fedf8fce17fc6812" providerId="LiveId" clId="{141DCC3E-624E-42A7-8B1B-6E7668D307D4}" dt="2017-09-14T17:37:22.306" v="420" actId="478"/>
          <ac:picMkLst>
            <pc:docMk/>
            <pc:sldMk cId="2884842889" sldId="258"/>
            <ac:picMk id="9" creationId="{3311D47A-7BB5-44D6-9AF7-90E8CF0420D5}"/>
          </ac:picMkLst>
        </pc:picChg>
        <pc:picChg chg="add del mod">
          <ac:chgData name="Reese Seah" userId="fedf8fce17fc6812" providerId="LiveId" clId="{141DCC3E-624E-42A7-8B1B-6E7668D307D4}" dt="2017-09-14T17:37:20.437" v="418" actId="478"/>
          <ac:picMkLst>
            <pc:docMk/>
            <pc:sldMk cId="2884842889" sldId="258"/>
            <ac:picMk id="10" creationId="{B53800FF-D0C1-4691-A076-D0B5736F7ADF}"/>
          </ac:picMkLst>
        </pc:picChg>
        <pc:picChg chg="add del mod">
          <ac:chgData name="Reese Seah" userId="fedf8fce17fc6812" providerId="LiveId" clId="{141DCC3E-624E-42A7-8B1B-6E7668D307D4}" dt="2017-09-14T17:37:19.454" v="416" actId="478"/>
          <ac:picMkLst>
            <pc:docMk/>
            <pc:sldMk cId="2884842889" sldId="258"/>
            <ac:picMk id="11" creationId="{C045B7B0-D161-44B8-97A0-9669515E04A9}"/>
          </ac:picMkLst>
        </pc:picChg>
        <pc:picChg chg="add del mod">
          <ac:chgData name="Reese Seah" userId="fedf8fce17fc6812" providerId="LiveId" clId="{141DCC3E-624E-42A7-8B1B-6E7668D307D4}" dt="2017-09-14T17:37:18.503" v="415" actId="478"/>
          <ac:picMkLst>
            <pc:docMk/>
            <pc:sldMk cId="2884842889" sldId="258"/>
            <ac:picMk id="12" creationId="{6781D1B9-189F-495A-97CC-896E3AE0A679}"/>
          </ac:picMkLst>
        </pc:picChg>
        <pc:picChg chg="add del mod">
          <ac:chgData name="Reese Seah" userId="fedf8fce17fc6812" providerId="LiveId" clId="{141DCC3E-624E-42A7-8B1B-6E7668D307D4}" dt="2017-09-14T17:37:17.214" v="414" actId="478"/>
          <ac:picMkLst>
            <pc:docMk/>
            <pc:sldMk cId="2884842889" sldId="258"/>
            <ac:picMk id="13" creationId="{564B2B99-4FBE-43CD-82F8-56AD4CFB2CCB}"/>
          </ac:picMkLst>
        </pc:picChg>
        <pc:picChg chg="add del mod">
          <ac:chgData name="Reese Seah" userId="fedf8fce17fc6812" providerId="LiveId" clId="{141DCC3E-624E-42A7-8B1B-6E7668D307D4}" dt="2017-09-14T17:37:15.775" v="413" actId="478"/>
          <ac:picMkLst>
            <pc:docMk/>
            <pc:sldMk cId="2884842889" sldId="258"/>
            <ac:picMk id="14" creationId="{11FDE195-B846-4AD1-BF24-3403CCFAA382}"/>
          </ac:picMkLst>
        </pc:picChg>
        <pc:picChg chg="add del mod">
          <ac:chgData name="Reese Seah" userId="fedf8fce17fc6812" providerId="LiveId" clId="{141DCC3E-624E-42A7-8B1B-6E7668D307D4}" dt="2017-09-14T17:37:02.747" v="399" actId="478"/>
          <ac:picMkLst>
            <pc:docMk/>
            <pc:sldMk cId="2884842889" sldId="258"/>
            <ac:picMk id="15" creationId="{24D03FB5-E1CB-48B8-AE3E-52A28D47FEF0}"/>
          </ac:picMkLst>
        </pc:picChg>
        <pc:picChg chg="add del mod">
          <ac:chgData name="Reese Seah" userId="fedf8fce17fc6812" providerId="LiveId" clId="{141DCC3E-624E-42A7-8B1B-6E7668D307D4}" dt="2017-09-14T17:37:14.289" v="412" actId="478"/>
          <ac:picMkLst>
            <pc:docMk/>
            <pc:sldMk cId="2884842889" sldId="258"/>
            <ac:picMk id="16" creationId="{0C6997D0-986B-4A92-AB98-1CC919AA9DE9}"/>
          </ac:picMkLst>
        </pc:picChg>
        <pc:picChg chg="add del mod">
          <ac:chgData name="Reese Seah" userId="fedf8fce17fc6812" providerId="LiveId" clId="{141DCC3E-624E-42A7-8B1B-6E7668D307D4}" dt="2017-09-14T17:37:14.289" v="412" actId="478"/>
          <ac:picMkLst>
            <pc:docMk/>
            <pc:sldMk cId="2884842889" sldId="258"/>
            <ac:picMk id="17" creationId="{5EF0FCD3-2B86-4D2A-B48C-250A9603AF64}"/>
          </ac:picMkLst>
        </pc:picChg>
        <pc:picChg chg="add del mod">
          <ac:chgData name="Reese Seah" userId="fedf8fce17fc6812" providerId="LiveId" clId="{141DCC3E-624E-42A7-8B1B-6E7668D307D4}" dt="2017-09-14T17:37:21.634" v="419" actId="478"/>
          <ac:picMkLst>
            <pc:docMk/>
            <pc:sldMk cId="2884842889" sldId="258"/>
            <ac:picMk id="18" creationId="{F6FD8712-7EF0-4F32-8485-C3AF31A70FCC}"/>
          </ac:picMkLst>
        </pc:picChg>
        <pc:picChg chg="add del mod">
          <ac:chgData name="Reese Seah" userId="fedf8fce17fc6812" providerId="LiveId" clId="{141DCC3E-624E-42A7-8B1B-6E7668D307D4}" dt="2017-09-14T17:37:14.289" v="412" actId="478"/>
          <ac:picMkLst>
            <pc:docMk/>
            <pc:sldMk cId="2884842889" sldId="258"/>
            <ac:picMk id="19" creationId="{55F05742-D3E2-4B21-A54C-DB51F71973A1}"/>
          </ac:picMkLst>
        </pc:picChg>
        <pc:picChg chg="add del">
          <ac:chgData name="Reese Seah" userId="fedf8fce17fc6812" providerId="LiveId" clId="{141DCC3E-624E-42A7-8B1B-6E7668D307D4}" dt="2017-09-14T17:37:53.120" v="424" actId="1076"/>
          <ac:picMkLst>
            <pc:docMk/>
            <pc:sldMk cId="2884842889" sldId="258"/>
            <ac:picMk id="20" creationId="{3617D486-48D3-4850-87B2-23C499FF12C3}"/>
          </ac:picMkLst>
        </pc:picChg>
        <pc:picChg chg="add mod">
          <ac:chgData name="Reese Seah" userId="fedf8fce17fc6812" providerId="LiveId" clId="{141DCC3E-624E-42A7-8B1B-6E7668D307D4}" dt="2017-09-14T17:39:34.254" v="440" actId="1076"/>
          <ac:picMkLst>
            <pc:docMk/>
            <pc:sldMk cId="2884842889" sldId="258"/>
            <ac:picMk id="21" creationId="{0D618E21-E1D0-410B-9BC0-8B591901B91A}"/>
          </ac:picMkLst>
        </pc:picChg>
        <pc:picChg chg="add mod">
          <ac:chgData name="Reese Seah" userId="fedf8fce17fc6812" providerId="LiveId" clId="{141DCC3E-624E-42A7-8B1B-6E7668D307D4}" dt="2017-09-14T17:41:07.100" v="452" actId="1076"/>
          <ac:picMkLst>
            <pc:docMk/>
            <pc:sldMk cId="2884842889" sldId="258"/>
            <ac:picMk id="23" creationId="{9DEA3CB3-61A8-43DF-82C3-119467E725BE}"/>
          </ac:picMkLst>
        </pc:picChg>
      </pc:sldChg>
      <pc:sldChg chg="addSp delSp modSp modAnim">
        <pc:chgData name="Reese Seah" userId="fedf8fce17fc6812" providerId="LiveId" clId="{141DCC3E-624E-42A7-8B1B-6E7668D307D4}" dt="2017-09-14T17:21:50.605" v="296" actId="1076"/>
        <pc:sldMkLst>
          <pc:docMk/>
          <pc:sldMk cId="329557108" sldId="259"/>
        </pc:sldMkLst>
        <pc:spChg chg="del">
          <ac:chgData name="Reese Seah" userId="fedf8fce17fc6812" providerId="LiveId" clId="{141DCC3E-624E-42A7-8B1B-6E7668D307D4}" dt="2017-09-14T16:38:35.817" v="49" actId="1076"/>
          <ac:spMkLst>
            <pc:docMk/>
            <pc:sldMk cId="329557108" sldId="259"/>
            <ac:spMk id="3" creationId="{9058765A-DF98-4EA6-8D73-D47C49F81E35}"/>
          </ac:spMkLst>
        </pc:spChg>
        <pc:spChg chg="add del mod">
          <ac:chgData name="Reese Seah" userId="fedf8fce17fc6812" providerId="LiveId" clId="{141DCC3E-624E-42A7-8B1B-6E7668D307D4}" dt="2017-09-14T16:55:18.871" v="131" actId="1076"/>
          <ac:spMkLst>
            <pc:docMk/>
            <pc:sldMk cId="329557108" sldId="259"/>
            <ac:spMk id="21" creationId="{EF8768D1-FA43-4D2C-A2CC-3172775D94F7}"/>
          </ac:spMkLst>
        </pc:spChg>
        <pc:picChg chg="add del mod">
          <ac:chgData name="Reese Seah" userId="fedf8fce17fc6812" providerId="LiveId" clId="{141DCC3E-624E-42A7-8B1B-6E7668D307D4}" dt="2017-09-14T16:53:48.335" v="119" actId="478"/>
          <ac:picMkLst>
            <pc:docMk/>
            <pc:sldMk cId="329557108" sldId="259"/>
            <ac:picMk id="5" creationId="{F25B0803-3773-4B77-945A-51F60C5E4BB8}"/>
          </ac:picMkLst>
        </pc:picChg>
        <pc:picChg chg="add mod ord">
          <ac:chgData name="Reese Seah" userId="fedf8fce17fc6812" providerId="LiveId" clId="{141DCC3E-624E-42A7-8B1B-6E7668D307D4}" dt="2017-09-14T16:59:35.714" v="197" actId="1076"/>
          <ac:picMkLst>
            <pc:docMk/>
            <pc:sldMk cId="329557108" sldId="259"/>
            <ac:picMk id="7" creationId="{5DFD0EAD-6323-40C4-8F5A-A8AC1DC1F622}"/>
          </ac:picMkLst>
        </pc:picChg>
        <pc:picChg chg="add mod ord">
          <ac:chgData name="Reese Seah" userId="fedf8fce17fc6812" providerId="LiveId" clId="{141DCC3E-624E-42A7-8B1B-6E7668D307D4}" dt="2017-09-14T16:59:37.636" v="198" actId="1076"/>
          <ac:picMkLst>
            <pc:docMk/>
            <pc:sldMk cId="329557108" sldId="259"/>
            <ac:picMk id="9" creationId="{2EEBB1B7-FCB2-46C8-B4C0-42AA57B73D89}"/>
          </ac:picMkLst>
        </pc:picChg>
        <pc:picChg chg="add mod ord modCrop">
          <ac:chgData name="Reese Seah" userId="fedf8fce17fc6812" providerId="LiveId" clId="{141DCC3E-624E-42A7-8B1B-6E7668D307D4}" dt="2017-09-14T16:59:59.094" v="203" actId="14100"/>
          <ac:picMkLst>
            <pc:docMk/>
            <pc:sldMk cId="329557108" sldId="259"/>
            <ac:picMk id="11" creationId="{6A4EF4E2-58F5-4B09-82A2-46641AB27431}"/>
          </ac:picMkLst>
        </pc:picChg>
        <pc:picChg chg="add mod">
          <ac:chgData name="Reese Seah" userId="fedf8fce17fc6812" providerId="LiveId" clId="{141DCC3E-624E-42A7-8B1B-6E7668D307D4}" dt="2017-09-14T17:07:01.810" v="239" actId="1076"/>
          <ac:picMkLst>
            <pc:docMk/>
            <pc:sldMk cId="329557108" sldId="259"/>
            <ac:picMk id="13" creationId="{67114FEB-D272-4063-B9D0-EC32CC25CCD2}"/>
          </ac:picMkLst>
        </pc:picChg>
        <pc:picChg chg="add mod ord modCrop">
          <ac:chgData name="Reese Seah" userId="fedf8fce17fc6812" providerId="LiveId" clId="{141DCC3E-624E-42A7-8B1B-6E7668D307D4}" dt="2017-09-14T16:59:51.926" v="202" actId="14100"/>
          <ac:picMkLst>
            <pc:docMk/>
            <pc:sldMk cId="329557108" sldId="259"/>
            <ac:picMk id="15" creationId="{928D3750-70CD-41A5-8B7B-BF3D59C41ABD}"/>
          </ac:picMkLst>
        </pc:picChg>
        <pc:picChg chg="add mod">
          <ac:chgData name="Reese Seah" userId="fedf8fce17fc6812" providerId="LiveId" clId="{141DCC3E-624E-42A7-8B1B-6E7668D307D4}" dt="2017-09-14T16:59:03.698" v="186" actId="14100"/>
          <ac:picMkLst>
            <pc:docMk/>
            <pc:sldMk cId="329557108" sldId="259"/>
            <ac:picMk id="17" creationId="{C8B2CBAB-26AC-411C-8CD4-21FEFB826947}"/>
          </ac:picMkLst>
        </pc:picChg>
        <pc:picChg chg="add mod">
          <ac:chgData name="Reese Seah" userId="fedf8fce17fc6812" providerId="LiveId" clId="{141DCC3E-624E-42A7-8B1B-6E7668D307D4}" dt="2017-09-14T17:06:14.356" v="231" actId="1076"/>
          <ac:picMkLst>
            <pc:docMk/>
            <pc:sldMk cId="329557108" sldId="259"/>
            <ac:picMk id="19" creationId="{3E73D5B3-A5BF-4624-8DB0-98DFE28C8FCC}"/>
          </ac:picMkLst>
        </pc:picChg>
        <pc:picChg chg="add del mod">
          <ac:chgData name="Reese Seah" userId="fedf8fce17fc6812" providerId="LiveId" clId="{141DCC3E-624E-42A7-8B1B-6E7668D307D4}" dt="2017-09-14T17:01:24.369" v="210" actId="478"/>
          <ac:picMkLst>
            <pc:docMk/>
            <pc:sldMk cId="329557108" sldId="259"/>
            <ac:picMk id="23" creationId="{AE154B9B-E996-47D8-BC3B-87DB05581168}"/>
          </ac:picMkLst>
        </pc:picChg>
      </pc:sldChg>
      <pc:sldChg chg="addSp delSp modSp">
        <pc:chgData name="Reese Seah" userId="fedf8fce17fc6812" providerId="LiveId" clId="{141DCC3E-624E-42A7-8B1B-6E7668D307D4}" dt="2017-09-14T17:45:07.532" v="621" actId="20577"/>
        <pc:sldMkLst>
          <pc:docMk/>
          <pc:sldMk cId="2462922957" sldId="260"/>
        </pc:sldMkLst>
        <pc:spChg chg="del">
          <ac:chgData name="Reese Seah" userId="fedf8fce17fc6812" providerId="LiveId" clId="{141DCC3E-624E-42A7-8B1B-6E7668D307D4}" dt="2017-09-14T17:12:42.182" v="261" actId="20577"/>
          <ac:spMkLst>
            <pc:docMk/>
            <pc:sldMk cId="2462922957" sldId="260"/>
            <ac:spMk id="3" creationId="{D9AB9B51-582B-4B9B-939E-F73528A33DBA}"/>
          </ac:spMkLst>
        </pc:spChg>
        <pc:spChg chg="add mod">
          <ac:chgData name="Reese Seah" userId="fedf8fce17fc6812" providerId="LiveId" clId="{141DCC3E-624E-42A7-8B1B-6E7668D307D4}" dt="2017-09-14T17:45:07.532" v="621" actId="20577"/>
          <ac:spMkLst>
            <pc:docMk/>
            <pc:sldMk cId="2462922957" sldId="260"/>
            <ac:spMk id="16" creationId="{4B607626-5FE4-4027-9029-F5F23B2A8531}"/>
          </ac:spMkLst>
        </pc:spChg>
        <pc:picChg chg="add del mod modCrop">
          <ac:chgData name="Reese Seah" userId="fedf8fce17fc6812" providerId="LiveId" clId="{141DCC3E-624E-42A7-8B1B-6E7668D307D4}" dt="2017-09-14T17:22:20.218" v="299" actId="478"/>
          <ac:picMkLst>
            <pc:docMk/>
            <pc:sldMk cId="2462922957" sldId="260"/>
            <ac:picMk id="4" creationId="{71466985-F092-406C-8146-018225661A35}"/>
          </ac:picMkLst>
        </pc:picChg>
        <pc:picChg chg="add del mod">
          <ac:chgData name="Reese Seah" userId="fedf8fce17fc6812" providerId="LiveId" clId="{141DCC3E-624E-42A7-8B1B-6E7668D307D4}" dt="2017-09-14T17:22:58.538" v="310" actId="478"/>
          <ac:picMkLst>
            <pc:docMk/>
            <pc:sldMk cId="2462922957" sldId="260"/>
            <ac:picMk id="6" creationId="{17A40041-219B-4874-8EC9-A9F85310290A}"/>
          </ac:picMkLst>
        </pc:picChg>
        <pc:picChg chg="add del mod">
          <ac:chgData name="Reese Seah" userId="fedf8fce17fc6812" providerId="LiveId" clId="{141DCC3E-624E-42A7-8B1B-6E7668D307D4}" dt="2017-09-14T17:26:28.230" v="347" actId="478"/>
          <ac:picMkLst>
            <pc:docMk/>
            <pc:sldMk cId="2462922957" sldId="260"/>
            <ac:picMk id="8" creationId="{8C4D3B4A-C7AA-4E9D-AA99-15FCC7DF64FA}"/>
          </ac:picMkLst>
        </pc:picChg>
        <pc:picChg chg="add del mod">
          <ac:chgData name="Reese Seah" userId="fedf8fce17fc6812" providerId="LiveId" clId="{141DCC3E-624E-42A7-8B1B-6E7668D307D4}" dt="2017-09-14T17:22:40.020" v="304" actId="478"/>
          <ac:picMkLst>
            <pc:docMk/>
            <pc:sldMk cId="2462922957" sldId="260"/>
            <ac:picMk id="10" creationId="{87A11C72-394B-497E-BF62-9C373D26E459}"/>
          </ac:picMkLst>
        </pc:picChg>
        <pc:picChg chg="add del mod">
          <ac:chgData name="Reese Seah" userId="fedf8fce17fc6812" providerId="LiveId" clId="{141DCC3E-624E-42A7-8B1B-6E7668D307D4}" dt="2017-09-14T17:22:49.480" v="307" actId="478"/>
          <ac:picMkLst>
            <pc:docMk/>
            <pc:sldMk cId="2462922957" sldId="260"/>
            <ac:picMk id="12" creationId="{698E7F7C-88C5-4A45-90AB-3628C2D73944}"/>
          </ac:picMkLst>
        </pc:picChg>
        <pc:picChg chg="add del mod">
          <ac:chgData name="Reese Seah" userId="fedf8fce17fc6812" providerId="LiveId" clId="{141DCC3E-624E-42A7-8B1B-6E7668D307D4}" dt="2017-09-14T17:22:27.585" v="301" actId="478"/>
          <ac:picMkLst>
            <pc:docMk/>
            <pc:sldMk cId="2462922957" sldId="260"/>
            <ac:picMk id="14" creationId="{5695BB12-4391-47E2-AE06-FE3D2A041C19}"/>
          </ac:picMkLst>
        </pc:picChg>
      </pc:sldChg>
      <pc:sldChg chg="addSp delSp modSp add delAnim">
        <pc:chgData name="Reese Seah" userId="fedf8fce17fc6812" providerId="LiveId" clId="{141DCC3E-624E-42A7-8B1B-6E7668D307D4}" dt="2017-09-14T17:32:39.242" v="378" actId="1076"/>
        <pc:sldMkLst>
          <pc:docMk/>
          <pc:sldMk cId="4153849794" sldId="261"/>
        </pc:sldMkLst>
        <pc:picChg chg="del">
          <ac:chgData name="Reese Seah" userId="fedf8fce17fc6812" providerId="LiveId" clId="{141DCC3E-624E-42A7-8B1B-6E7668D307D4}" dt="2017-09-14T17:18:18.982" v="292" actId="478"/>
          <ac:picMkLst>
            <pc:docMk/>
            <pc:sldMk cId="4153849794" sldId="261"/>
            <ac:picMk id="7" creationId="{5DFD0EAD-6323-40C4-8F5A-A8AC1DC1F622}"/>
          </ac:picMkLst>
        </pc:picChg>
        <pc:picChg chg="del">
          <ac:chgData name="Reese Seah" userId="fedf8fce17fc6812" providerId="LiveId" clId="{141DCC3E-624E-42A7-8B1B-6E7668D307D4}" dt="2017-09-14T17:18:19.659" v="293" actId="478"/>
          <ac:picMkLst>
            <pc:docMk/>
            <pc:sldMk cId="4153849794" sldId="261"/>
            <ac:picMk id="9" creationId="{2EEBB1B7-FCB2-46C8-B4C0-42AA57B73D89}"/>
          </ac:picMkLst>
        </pc:picChg>
        <pc:picChg chg="add mod ord">
          <ac:chgData name="Reese Seah" userId="fedf8fce17fc6812" providerId="LiveId" clId="{141DCC3E-624E-42A7-8B1B-6E7668D307D4}" dt="2017-09-14T17:32:39.242" v="378" actId="1076"/>
          <ac:picMkLst>
            <pc:docMk/>
            <pc:sldMk cId="4153849794" sldId="261"/>
            <ac:picMk id="10" creationId="{09BEB94A-6904-4E15-A83D-3C820504B243}"/>
          </ac:picMkLst>
        </pc:picChg>
        <pc:picChg chg="del">
          <ac:chgData name="Reese Seah" userId="fedf8fce17fc6812" providerId="LiveId" clId="{141DCC3E-624E-42A7-8B1B-6E7668D307D4}" dt="2017-09-14T17:22:08.885" v="297" actId="478"/>
          <ac:picMkLst>
            <pc:docMk/>
            <pc:sldMk cId="4153849794" sldId="261"/>
            <ac:picMk id="11" creationId="{6A4EF4E2-58F5-4B09-82A2-46641AB27431}"/>
          </ac:picMkLst>
        </pc:picChg>
        <pc:picChg chg="add mod">
          <ac:chgData name="Reese Seah" userId="fedf8fce17fc6812" providerId="LiveId" clId="{141DCC3E-624E-42A7-8B1B-6E7668D307D4}" dt="2017-09-14T17:32:25.467" v="377" actId="14100"/>
          <ac:picMkLst>
            <pc:docMk/>
            <pc:sldMk cId="4153849794" sldId="261"/>
            <ac:picMk id="12" creationId="{5BC34256-122A-4836-820C-48E8EE61B5D4}"/>
          </ac:picMkLst>
        </pc:picChg>
        <pc:picChg chg="del">
          <ac:chgData name="Reese Seah" userId="fedf8fce17fc6812" providerId="LiveId" clId="{141DCC3E-624E-42A7-8B1B-6E7668D307D4}" dt="2017-09-14T17:18:18.044" v="291" actId="478"/>
          <ac:picMkLst>
            <pc:docMk/>
            <pc:sldMk cId="4153849794" sldId="261"/>
            <ac:picMk id="13" creationId="{67114FEB-D272-4063-B9D0-EC32CC25CCD2}"/>
          </ac:picMkLst>
        </pc:picChg>
        <pc:picChg chg="add del mod ord modCrop">
          <ac:chgData name="Reese Seah" userId="fedf8fce17fc6812" providerId="LiveId" clId="{141DCC3E-624E-42A7-8B1B-6E7668D307D4}" dt="2017-09-14T17:26:43.780" v="349" actId="478"/>
          <ac:picMkLst>
            <pc:docMk/>
            <pc:sldMk cId="4153849794" sldId="261"/>
            <ac:picMk id="14" creationId="{CA4890E2-391F-4C95-B0ED-8A392DA7DEFE}"/>
          </ac:picMkLst>
        </pc:picChg>
        <pc:picChg chg="del">
          <ac:chgData name="Reese Seah" userId="fedf8fce17fc6812" providerId="LiveId" clId="{141DCC3E-624E-42A7-8B1B-6E7668D307D4}" dt="2017-09-14T17:18:20.308" v="294" actId="478"/>
          <ac:picMkLst>
            <pc:docMk/>
            <pc:sldMk cId="4153849794" sldId="261"/>
            <ac:picMk id="15" creationId="{928D3750-70CD-41A5-8B7B-BF3D59C41ABD}"/>
          </ac:picMkLst>
        </pc:picChg>
        <pc:picChg chg="add mod">
          <ac:chgData name="Reese Seah" userId="fedf8fce17fc6812" providerId="LiveId" clId="{141DCC3E-624E-42A7-8B1B-6E7668D307D4}" dt="2017-09-14T17:30:24.714" v="374" actId="1076"/>
          <ac:picMkLst>
            <pc:docMk/>
            <pc:sldMk cId="4153849794" sldId="261"/>
            <ac:picMk id="16" creationId="{68F0CACF-1777-4886-AD56-2034D0B0D8DC}"/>
          </ac:picMkLst>
        </pc:picChg>
        <pc:picChg chg="del">
          <ac:chgData name="Reese Seah" userId="fedf8fce17fc6812" providerId="LiveId" clId="{141DCC3E-624E-42A7-8B1B-6E7668D307D4}" dt="2017-09-14T17:18:17.323" v="290" actId="478"/>
          <ac:picMkLst>
            <pc:docMk/>
            <pc:sldMk cId="4153849794" sldId="261"/>
            <ac:picMk id="17" creationId="{C8B2CBAB-26AC-411C-8CD4-21FEFB826947}"/>
          </ac:picMkLst>
        </pc:picChg>
        <pc:picChg chg="add mod">
          <ac:chgData name="Reese Seah" userId="fedf8fce17fc6812" providerId="LiveId" clId="{141DCC3E-624E-42A7-8B1B-6E7668D307D4}" dt="2017-09-14T17:30:15.345" v="373" actId="1076"/>
          <ac:picMkLst>
            <pc:docMk/>
            <pc:sldMk cId="4153849794" sldId="261"/>
            <ac:picMk id="18" creationId="{1807D003-86EE-4330-BCC5-9D9163A7B671}"/>
          </ac:picMkLst>
        </pc:picChg>
        <pc:picChg chg="del">
          <ac:chgData name="Reese Seah" userId="fedf8fce17fc6812" providerId="LiveId" clId="{141DCC3E-624E-42A7-8B1B-6E7668D307D4}" dt="2017-09-14T17:18:16.228" v="289" actId="478"/>
          <ac:picMkLst>
            <pc:docMk/>
            <pc:sldMk cId="4153849794" sldId="261"/>
            <ac:picMk id="19" creationId="{3E73D5B3-A5BF-4624-8DB0-98DFE28C8FCC}"/>
          </ac:picMkLst>
        </pc:picChg>
        <pc:picChg chg="add mod modCrop">
          <ac:chgData name="Reese Seah" userId="fedf8fce17fc6812" providerId="LiveId" clId="{141DCC3E-624E-42A7-8B1B-6E7668D307D4}" dt="2017-09-14T17:30:26.778" v="375" actId="1076"/>
          <ac:picMkLst>
            <pc:docMk/>
            <pc:sldMk cId="4153849794" sldId="261"/>
            <ac:picMk id="20" creationId="{13F18941-1785-4473-997F-CABFFEAFD93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270"/>
            <a:fld id="{DEFC2AC0-BC89-4744-BB4A-07CBCCB9A80F}" type="datetimeFigureOut">
              <a:rPr lang="en-US" smtClean="0">
                <a:solidFill>
                  <a:prstClr val="black"/>
                </a:solidFill>
              </a:rPr>
              <a:pPr defTabSz="1218270"/>
              <a:t>10/24/2017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27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defTabSz="1218270"/>
            <a:fld id="{4BD7EA4B-C384-4603-9FB9-CE68498F3CCC}" type="slidenum">
              <a:rPr lang="en-US" smtClean="0">
                <a:solidFill>
                  <a:prstClr val="black"/>
                </a:solidFill>
              </a:rPr>
              <a:pPr defTabSz="121827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980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18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1443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058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411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08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270"/>
            <a:fld id="{DEFC2AC0-BC89-4744-BB4A-07CBCCB9A80F}" type="datetimeFigureOut">
              <a:rPr lang="en-US" smtClean="0">
                <a:solidFill>
                  <a:prstClr val="black"/>
                </a:solidFill>
              </a:rPr>
              <a:pPr defTabSz="1218270"/>
              <a:t>10/24/2017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27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270"/>
            <a:fld id="{4BD7EA4B-C384-4603-9FB9-CE68498F3CCC}" type="slidenum">
              <a:rPr lang="en-US" smtClean="0">
                <a:solidFill>
                  <a:prstClr val="black"/>
                </a:solidFill>
              </a:rPr>
              <a:pPr defTabSz="121827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81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270"/>
            <a:fld id="{DEFC2AC0-BC89-4744-BB4A-07CBCCB9A80F}" type="datetimeFigureOut">
              <a:rPr lang="en-US" smtClean="0">
                <a:solidFill>
                  <a:prstClr val="black"/>
                </a:solidFill>
              </a:rPr>
              <a:pPr defTabSz="1218270"/>
              <a:t>10/24/2017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27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270"/>
            <a:fld id="{4BD7EA4B-C384-4603-9FB9-CE68498F3CCC}" type="slidenum">
              <a:rPr lang="en-US" smtClean="0">
                <a:solidFill>
                  <a:prstClr val="black"/>
                </a:solidFill>
              </a:rPr>
              <a:pPr defTabSz="121827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607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5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41000">
                <a:schemeClr val="tx1">
                  <a:alpha val="75000"/>
                </a:schemeClr>
              </a:gs>
              <a:gs pos="73000">
                <a:schemeClr val="tx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19" rIns="91415" bIns="45719" rtlCol="0" anchor="ctr"/>
          <a:lstStyle/>
          <a:p>
            <a:pPr algn="ctr" defTabSz="1218270"/>
            <a:endParaRPr lang="en-US" dirty="0">
              <a:solidFill>
                <a:prstClr val="white"/>
              </a:solidFill>
              <a:latin typeface="Helvetic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439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270"/>
            <a:fld id="{DEFC2AC0-BC89-4744-BB4A-07CBCCB9A80F}" type="datetimeFigureOut">
              <a:rPr lang="en-US" smtClean="0">
                <a:solidFill>
                  <a:prstClr val="black"/>
                </a:solidFill>
              </a:rPr>
              <a:pPr defTabSz="1218270"/>
              <a:t>10/24/2017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27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270"/>
            <a:fld id="{4BD7EA4B-C384-4603-9FB9-CE68498F3CCC}" type="slidenum">
              <a:rPr lang="en-US" smtClean="0">
                <a:solidFill>
                  <a:prstClr val="black"/>
                </a:solidFill>
              </a:rPr>
              <a:pPr defTabSz="121827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2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270"/>
            <a:fld id="{DEFC2AC0-BC89-4744-BB4A-07CBCCB9A80F}" type="datetimeFigureOut">
              <a:rPr lang="en-US" smtClean="0">
                <a:solidFill>
                  <a:prstClr val="black"/>
                </a:solidFill>
              </a:rPr>
              <a:pPr defTabSz="1218270"/>
              <a:t>10/24/2017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27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defTabSz="1218270"/>
            <a:fld id="{4BD7EA4B-C384-4603-9FB9-CE68498F3CCC}" type="slidenum">
              <a:rPr lang="en-US" smtClean="0">
                <a:solidFill>
                  <a:prstClr val="black"/>
                </a:solidFill>
              </a:rPr>
              <a:pPr defTabSz="121827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0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270"/>
            <a:fld id="{DEFC2AC0-BC89-4744-BB4A-07CBCCB9A80F}" type="datetimeFigureOut">
              <a:rPr lang="en-US" smtClean="0">
                <a:solidFill>
                  <a:prstClr val="black"/>
                </a:solidFill>
              </a:rPr>
              <a:pPr defTabSz="1218270"/>
              <a:t>10/24/2017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27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defTabSz="1218270"/>
            <a:fld id="{4BD7EA4B-C384-4603-9FB9-CE68498F3CCC}" type="slidenum">
              <a:rPr lang="en-US" smtClean="0">
                <a:solidFill>
                  <a:prstClr val="black"/>
                </a:solidFill>
              </a:rPr>
              <a:pPr defTabSz="121827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86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270"/>
            <a:fld id="{DEFC2AC0-BC89-4744-BB4A-07CBCCB9A80F}" type="datetimeFigureOut">
              <a:rPr lang="en-US" smtClean="0">
                <a:solidFill>
                  <a:prstClr val="black"/>
                </a:solidFill>
              </a:rPr>
              <a:pPr defTabSz="1218270"/>
              <a:t>10/24/2017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27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defTabSz="1218270"/>
            <a:fld id="{4BD7EA4B-C384-4603-9FB9-CE68498F3CCC}" type="slidenum">
              <a:rPr lang="en-US" smtClean="0">
                <a:solidFill>
                  <a:prstClr val="black"/>
                </a:solidFill>
              </a:rPr>
              <a:pPr defTabSz="121827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217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270"/>
            <a:fld id="{DEFC2AC0-BC89-4744-BB4A-07CBCCB9A80F}" type="datetimeFigureOut">
              <a:rPr lang="en-US" smtClean="0">
                <a:solidFill>
                  <a:prstClr val="black"/>
                </a:solidFill>
              </a:rPr>
              <a:pPr defTabSz="1218270"/>
              <a:t>10/24/2017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27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270"/>
            <a:fld id="{4BD7EA4B-C384-4603-9FB9-CE68498F3CCC}" type="slidenum">
              <a:rPr lang="en-US" smtClean="0">
                <a:solidFill>
                  <a:prstClr val="black"/>
                </a:solidFill>
              </a:rPr>
              <a:pPr defTabSz="121827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902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270"/>
            <a:fld id="{DEFC2AC0-BC89-4744-BB4A-07CBCCB9A80F}" type="datetimeFigureOut">
              <a:rPr lang="en-US" smtClean="0">
                <a:solidFill>
                  <a:prstClr val="black"/>
                </a:solidFill>
              </a:rPr>
              <a:pPr defTabSz="1218270"/>
              <a:t>10/24/2017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27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270"/>
            <a:fld id="{4BD7EA4B-C384-4603-9FB9-CE68498F3CCC}" type="slidenum">
              <a:rPr lang="en-US" smtClean="0">
                <a:solidFill>
                  <a:prstClr val="black"/>
                </a:solidFill>
              </a:rPr>
              <a:pPr defTabSz="121827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00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270"/>
            <a:fld id="{DEFC2AC0-BC89-4744-BB4A-07CBCCB9A80F}" type="datetimeFigureOut">
              <a:rPr lang="en-US" smtClean="0">
                <a:solidFill>
                  <a:prstClr val="black"/>
                </a:solidFill>
              </a:rPr>
              <a:pPr defTabSz="1218270"/>
              <a:t>10/24/2017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27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270"/>
            <a:fld id="{4BD7EA4B-C384-4603-9FB9-CE68498F3CCC}" type="slidenum">
              <a:rPr lang="en-US" smtClean="0">
                <a:solidFill>
                  <a:prstClr val="black"/>
                </a:solidFill>
              </a:rPr>
              <a:pPr defTabSz="121827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270"/>
            <a:fld id="{DEFC2AC0-BC89-4744-BB4A-07CBCCB9A80F}" type="datetimeFigureOut">
              <a:rPr lang="en-US" smtClean="0">
                <a:solidFill>
                  <a:prstClr val="black"/>
                </a:solidFill>
              </a:rPr>
              <a:pPr defTabSz="1218270"/>
              <a:t>10/24/2017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27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defTabSz="1218270"/>
            <a:fld id="{4BD7EA4B-C384-4603-9FB9-CE68498F3CCC}" type="slidenum">
              <a:rPr lang="en-US" smtClean="0">
                <a:solidFill>
                  <a:prstClr val="black"/>
                </a:solidFill>
              </a:rPr>
              <a:pPr defTabSz="121827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52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E56709-A740-4750-BE5E-2A3CBC855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206" y="212947"/>
            <a:ext cx="8911687" cy="1280890"/>
          </a:xfrm>
        </p:spPr>
        <p:txBody>
          <a:bodyPr>
            <a:normAutofit/>
          </a:bodyPr>
          <a:lstStyle/>
          <a:p>
            <a:r>
              <a:rPr lang="en-SG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Big Why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09CFB7F-5F58-4AD3-AE60-1718096A92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4" y="1493837"/>
            <a:ext cx="5087938" cy="50879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9B54759-9C93-4827-B3C3-C7C371E993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050" y="1493837"/>
            <a:ext cx="5087938" cy="508793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6B7522B-E93A-4E2C-A75A-7EBCFA0D3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03" y="1493837"/>
            <a:ext cx="5074997" cy="5074997"/>
          </a:xfrm>
        </p:spPr>
      </p:pic>
    </p:spTree>
    <p:extLst>
      <p:ext uri="{BB962C8B-B14F-4D97-AF65-F5344CB8AC3E}">
        <p14:creationId xmlns:p14="http://schemas.microsoft.com/office/powerpoint/2010/main" val="265296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488F5D-6F9C-41B1-BB75-C05512D0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224" y="677631"/>
            <a:ext cx="8911687" cy="1280890"/>
          </a:xfrm>
        </p:spPr>
        <p:txBody>
          <a:bodyPr>
            <a:normAutofit/>
          </a:bodyPr>
          <a:lstStyle/>
          <a:p>
            <a:r>
              <a:rPr lang="en-SG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Tips for succeeding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4B607626-5FE4-4027-9029-F5F23B2A8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2034" y="1920958"/>
            <a:ext cx="6709334" cy="3777622"/>
          </a:xfrm>
        </p:spPr>
        <p:txBody>
          <a:bodyPr>
            <a:normAutofit lnSpcReduction="10000"/>
          </a:bodyPr>
          <a:lstStyle/>
          <a:p>
            <a:r>
              <a:rPr lang="en-SG" sz="3200" dirty="0"/>
              <a:t>Be honest </a:t>
            </a:r>
          </a:p>
          <a:p>
            <a:r>
              <a:rPr lang="en-SG" sz="3200" dirty="0"/>
              <a:t>Its not about YOU, its about THEM  </a:t>
            </a:r>
          </a:p>
          <a:p>
            <a:r>
              <a:rPr lang="en-SG" sz="3200" dirty="0"/>
              <a:t>Retail </a:t>
            </a:r>
          </a:p>
          <a:p>
            <a:r>
              <a:rPr lang="en-SG" sz="3200" dirty="0"/>
              <a:t>Maximise your time 45 year hours VS 2-3 year hours </a:t>
            </a:r>
          </a:p>
          <a:p>
            <a:r>
              <a:rPr lang="en-SG" sz="3200" dirty="0"/>
              <a:t>Events, events, events!</a:t>
            </a:r>
          </a:p>
          <a:p>
            <a:endParaRPr lang="en-SG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35" y="1739346"/>
            <a:ext cx="4008357" cy="395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4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C28846-6F9D-48D1-9A12-3074CB9B7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101" y="189034"/>
            <a:ext cx="8911687" cy="1280890"/>
          </a:xfrm>
        </p:spPr>
        <p:txBody>
          <a:bodyPr>
            <a:normAutofit/>
          </a:bodyPr>
          <a:lstStyle/>
          <a:p>
            <a:r>
              <a:rPr lang="en-SG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</a:t>
            </a:r>
            <a:r>
              <a:rPr lang="en-SG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</a:t>
            </a:r>
            <a:r>
              <a:rPr lang="en-SG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SG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</a:t>
            </a:r>
            <a:r>
              <a:rPr lang="en-SG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SG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</a:t>
            </a:r>
            <a:r>
              <a:rPr lang="en-SG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SG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</a:t>
            </a:r>
            <a:endParaRPr lang="en-SG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7114FEB-D272-4063-B9D0-EC32CC25CC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1" y="4617005"/>
            <a:ext cx="2830987" cy="2123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EEBB1B7-FCB2-46C8-B4C0-42AA57B73D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618" y="2825007"/>
            <a:ext cx="2609408" cy="26094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DFD0EAD-6323-40C4-8F5A-A8AC1DC1F6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565" y="215599"/>
            <a:ext cx="2609408" cy="26094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8B2CBAB-26AC-411C-8CD4-21FEFB8269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1" y="3317363"/>
            <a:ext cx="2830987" cy="21232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E73D5B3-A5BF-4624-8DB0-98DFE28C8F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3" y="1429305"/>
            <a:ext cx="2831360" cy="21235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A4EF4E2-58F5-4B09-82A2-46641AB274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8" r="9102"/>
          <a:stretch/>
        </p:blipFill>
        <p:spPr>
          <a:xfrm>
            <a:off x="3057986" y="1719705"/>
            <a:ext cx="5931528" cy="44429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28D3750-70CD-41A5-8B7B-BF3D59C41AB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11"/>
          <a:stretch/>
        </p:blipFill>
        <p:spPr>
          <a:xfrm>
            <a:off x="9214564" y="5200920"/>
            <a:ext cx="2592461" cy="146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4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C28846-6F9D-48D1-9A12-3074CB9B7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453" y="196820"/>
            <a:ext cx="8911687" cy="1280890"/>
          </a:xfrm>
        </p:spPr>
        <p:txBody>
          <a:bodyPr/>
          <a:lstStyle/>
          <a:p>
            <a:r>
              <a:rPr lang="en-S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</a:t>
            </a:r>
            <a:r>
              <a:rPr lang="en-SG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</a:t>
            </a:r>
            <a:r>
              <a:rPr lang="en-S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SG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</a:t>
            </a:r>
            <a:r>
              <a:rPr lang="en-S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SG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</a:t>
            </a:r>
            <a:r>
              <a:rPr lang="en-S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SG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</a:t>
            </a:r>
            <a:endParaRPr lang="en-S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Content Placeholder 5">
            <a:extLst>
              <a:ext uri="{FF2B5EF4-FFF2-40B4-BE49-F238E27FC236}">
                <a16:creationId xmlns:a16="http://schemas.microsoft.com/office/drawing/2014/main" xmlns="" id="{1807D003-86EE-4330-BCC5-9D9163A7B6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198" y="895270"/>
            <a:ext cx="3374440" cy="253083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BC34256-122A-4836-820C-48E8EE61B5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26532" y="2301249"/>
            <a:ext cx="4884490" cy="36633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8F0CACF-1777-4886-AD56-2034D0B0D8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60" y="3383570"/>
            <a:ext cx="4255477" cy="31916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3F18941-1785-4473-997F-CABFFEAFD9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9"/>
          <a:stretch/>
        </p:blipFill>
        <p:spPr>
          <a:xfrm>
            <a:off x="4127559" y="1526958"/>
            <a:ext cx="4255477" cy="25124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9BEB94A-6904-4E15-A83D-3C820504B24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9"/>
          <a:stretch/>
        </p:blipFill>
        <p:spPr>
          <a:xfrm rot="5400000">
            <a:off x="8675878" y="3313419"/>
            <a:ext cx="3149078" cy="337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150</TotalTime>
  <Words>43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Helvetica Regular</vt:lpstr>
      <vt:lpstr>Arial</vt:lpstr>
      <vt:lpstr>Century Gothic</vt:lpstr>
      <vt:lpstr>Wingdings 3</vt:lpstr>
      <vt:lpstr>Wisp</vt:lpstr>
      <vt:lpstr>My Big Why</vt:lpstr>
      <vt:lpstr>Tips for succeeding</vt:lpstr>
      <vt:lpstr>Team team team team team</vt:lpstr>
      <vt:lpstr>Team team team team team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Reese Seah &amp; Linda Kuo</dc:title>
  <dc:creator>Reese Seah</dc:creator>
  <cp:lastModifiedBy>Jermaine Khoo</cp:lastModifiedBy>
  <cp:revision>11</cp:revision>
  <dcterms:created xsi:type="dcterms:W3CDTF">2017-09-13T14:11:07Z</dcterms:created>
  <dcterms:modified xsi:type="dcterms:W3CDTF">2017-10-24T07:24:22Z</dcterms:modified>
</cp:coreProperties>
</file>